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732E-54FA-49AA-9792-7D9E73235A0C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9A5-F26B-45CA-93D1-74334683A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835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732E-54FA-49AA-9792-7D9E73235A0C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9A5-F26B-45CA-93D1-74334683A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05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732E-54FA-49AA-9792-7D9E73235A0C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9A5-F26B-45CA-93D1-74334683A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672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6148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614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152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615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15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EC379B-623E-495F-87B4-C8B63A39BD1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503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A4B18-08CB-4F68-AAF1-DD138923B2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101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6155B-4F14-4814-BBC4-44C45352C18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028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D5ED8-232F-4262-A06B-E034FF17752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134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31F15-51D0-4112-9E4A-F05DCCAC953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76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D3487-D58B-4825-B9F9-EA653DA1C4A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3618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D391E-898E-47B7-8060-FC89641CC9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1859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60284-06D6-40EA-9BE2-4E42B369ABB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63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732E-54FA-49AA-9792-7D9E73235A0C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9A5-F26B-45CA-93D1-74334683A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160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56D1A-6B8D-4992-BD14-4659D71AB69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6770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633BD6-06EA-40A9-A4C1-8D699437C3D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6883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C7329-1DE5-40AB-BBBA-8645F64BC19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911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732E-54FA-49AA-9792-7D9E73235A0C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9A5-F26B-45CA-93D1-74334683A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639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732E-54FA-49AA-9792-7D9E73235A0C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9A5-F26B-45CA-93D1-74334683A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875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732E-54FA-49AA-9792-7D9E73235A0C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9A5-F26B-45CA-93D1-74334683A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74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732E-54FA-49AA-9792-7D9E73235A0C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9A5-F26B-45CA-93D1-74334683A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732E-54FA-49AA-9792-7D9E73235A0C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9A5-F26B-45CA-93D1-74334683A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34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732E-54FA-49AA-9792-7D9E73235A0C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9A5-F26B-45CA-93D1-74334683A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7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732E-54FA-49AA-9792-7D9E73235A0C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959A5-F26B-45CA-93D1-74334683A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8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3732E-54FA-49AA-9792-7D9E73235A0C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959A5-F26B-45CA-93D1-74334683A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86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12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A447F55-D629-4D8B-B05A-855E2E54CD7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28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76200"/>
            <a:ext cx="8534400" cy="1295400"/>
          </a:xfrm>
        </p:spPr>
        <p:txBody>
          <a:bodyPr/>
          <a:lstStyle/>
          <a:p>
            <a:r>
              <a:rPr lang="en-US" altLang="en-US" sz="3600" dirty="0" err="1" smtClean="0"/>
              <a:t>Nombre</a:t>
            </a:r>
            <a:r>
              <a:rPr lang="en-US" altLang="en-US" sz="3600" dirty="0" smtClean="0"/>
              <a:t>: __________ Act. </a:t>
            </a:r>
            <a:r>
              <a:rPr lang="en-US" altLang="en-US" sz="3600" dirty="0" err="1" smtClean="0"/>
              <a:t>Inicial</a:t>
            </a:r>
            <a:r>
              <a:rPr lang="en-US" altLang="en-US" sz="3600" dirty="0" smtClean="0"/>
              <a:t>; Prop. 56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r>
              <a:rPr lang="en-US" altLang="en-US" sz="3600" dirty="0" smtClean="0"/>
              <a:t>I-</a:t>
            </a:r>
            <a:r>
              <a:rPr lang="en-US" alt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Lectura</a:t>
            </a:r>
            <a:r>
              <a:rPr lang="en-US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066800"/>
            <a:ext cx="8610600" cy="5902325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Clr>
                <a:srgbClr val="FF0000"/>
              </a:buClr>
            </a:pPr>
            <a:r>
              <a:rPr lang="es-ES_tradnl" altLang="en-US" sz="2400" dirty="0"/>
              <a:t>Copia y completa -Cierto o Falso: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None/>
            </a:pPr>
            <a:r>
              <a:rPr lang="es-ES_tradnl" altLang="en-US" sz="2400" b="1" dirty="0" smtClean="0">
                <a:solidFill>
                  <a:srgbClr val="FF0000"/>
                </a:solidFill>
              </a:rPr>
              <a:t>A. </a:t>
            </a:r>
            <a:r>
              <a:rPr lang="es-ES_tradnl" altLang="en-US" sz="2400" u="sng" dirty="0" smtClean="0"/>
              <a:t>Una </a:t>
            </a:r>
            <a:r>
              <a:rPr lang="es-ES_tradnl" altLang="en-US" sz="2400" u="sng" dirty="0"/>
              <a:t>familia ecuatoriana</a:t>
            </a:r>
            <a:endParaRPr lang="es-ES_tradnl" altLang="en-US" sz="2400" dirty="0"/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dirty="0"/>
              <a:t>Quito es la capital de Ecuador.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dirty="0"/>
              <a:t>Un colegio mixto es un colegio para muchachos y muchachas.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dirty="0"/>
              <a:t>En Latinoamérica como en Estados Unidos un colegio es una universidad.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dirty="0"/>
              <a:t>De la ciudad de Quito hay vistas del Volcán Pichincha.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None/>
            </a:pPr>
            <a:r>
              <a:rPr lang="es-ES_tradnl" altLang="en-US" sz="2400" b="1" dirty="0" smtClean="0">
                <a:solidFill>
                  <a:srgbClr val="FF0000"/>
                </a:solidFill>
              </a:rPr>
              <a:t>B. </a:t>
            </a:r>
            <a:r>
              <a:rPr lang="es-ES_tradnl" altLang="en-US" sz="2400" u="sng" dirty="0" smtClean="0"/>
              <a:t>Mascotas</a:t>
            </a:r>
            <a:endParaRPr lang="es-ES_tradnl" altLang="en-US" sz="2400" dirty="0"/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dirty="0"/>
              <a:t>En España y Latinoamérica, las mascotas son populares en zonas rurales.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dirty="0"/>
              <a:t>Las mascotas exóticas son las llamas y los loros.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dirty="0"/>
              <a:t>El loro no tiene mucha paciencia.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dirty="0"/>
              <a:t>Las ciudades son zonas urbanas.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dirty="0"/>
              <a:t>Los Andes son volcanes.</a:t>
            </a:r>
          </a:p>
        </p:txBody>
      </p:sp>
    </p:spTree>
    <p:extLst>
      <p:ext uri="{BB962C8B-B14F-4D97-AF65-F5344CB8AC3E}">
        <p14:creationId xmlns:p14="http://schemas.microsoft.com/office/powerpoint/2010/main" val="218551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867400"/>
          </a:xfrm>
        </p:spPr>
        <p:txBody>
          <a:bodyPr>
            <a:normAutofit/>
          </a:bodyPr>
          <a:lstStyle/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¿Cuántos hermanos tienes?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cuantos tienes.	</a:t>
            </a:r>
            <a:r>
              <a:rPr lang="es-ES_tradnl" sz="2800" dirty="0" smtClean="0">
                <a:solidFill>
                  <a:srgbClr val="0070C0"/>
                </a:solidFill>
              </a:rPr>
              <a:t>b.</a:t>
            </a:r>
            <a:r>
              <a:rPr lang="es-ES_tradnl" sz="2800" dirty="0" smtClean="0"/>
              <a:t> Tengo dos	    </a:t>
            </a:r>
            <a:r>
              <a:rPr lang="es-ES_tradnl" sz="2800" dirty="0" smtClean="0">
                <a:solidFill>
                  <a:srgbClr val="0070C0"/>
                </a:solidFill>
              </a:rPr>
              <a:t>c.</a:t>
            </a:r>
            <a:r>
              <a:rPr lang="es-ES_tradnl" sz="2800" dirty="0" smtClean="0"/>
              <a:t> Tienes dos 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¿Cuántos nietos tienen los abuelos?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Tienen dos	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Tenemos dos	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Tienes dos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¿Tiene ustedes una mascota?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tienen una mascota.    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Si tenemos un perrito.      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Si, tengo un gato.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¿Qué tiene tu primo? 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  .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tengo un primo.</a:t>
            </a:r>
            <a:r>
              <a:rPr lang="es-ES_tradnl" sz="2800" dirty="0"/>
              <a:t> </a:t>
            </a:r>
            <a:endParaRPr lang="es-ES_tradnl" sz="2800" dirty="0" smtClean="0"/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 smtClean="0">
                <a:solidFill>
                  <a:srgbClr val="0070C0"/>
                </a:solidFill>
              </a:rPr>
              <a:t>      </a:t>
            </a:r>
            <a:r>
              <a:rPr lang="es-ES_tradnl" sz="2800" dirty="0" smtClean="0"/>
              <a:t>.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Tienes un primo.                                                                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 .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Tiene un carro nuevo.</a:t>
            </a:r>
            <a:endParaRPr lang="es-ES_tradnl" sz="2800" dirty="0"/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228600" y="253425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II- </a:t>
            </a:r>
            <a:r>
              <a:rPr lang="es-ES_tradnl" alt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Copy</a:t>
            </a:r>
            <a:r>
              <a:rPr lang="es-ES_tradnl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ES_tradnl" alt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choose</a:t>
            </a:r>
            <a:r>
              <a:rPr lang="es-ES_tradnl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_tradnl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correct</a:t>
            </a:r>
            <a:r>
              <a:rPr lang="es-ES_tradnl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response</a:t>
            </a:r>
            <a:endParaRPr lang="es-ES_tradnl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86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yers">
  <a:themeElements>
    <a:clrScheme name="Layers 7">
      <a:dk1>
        <a:srgbClr val="000000"/>
      </a:dk1>
      <a:lt1>
        <a:srgbClr val="FFFFFF"/>
      </a:lt1>
      <a:dk2>
        <a:srgbClr val="000000"/>
      </a:dk2>
      <a:lt2>
        <a:srgbClr val="891411"/>
      </a:lt2>
      <a:accent1>
        <a:srgbClr val="4F917E"/>
      </a:accent1>
      <a:accent2>
        <a:srgbClr val="CC9900"/>
      </a:accent2>
      <a:accent3>
        <a:srgbClr val="FFFFFF"/>
      </a:accent3>
      <a:accent4>
        <a:srgbClr val="000000"/>
      </a:accent4>
      <a:accent5>
        <a:srgbClr val="B2C7C0"/>
      </a:accent5>
      <a:accent6>
        <a:srgbClr val="B98A00"/>
      </a:accent6>
      <a:hlink>
        <a:srgbClr val="5A84D8"/>
      </a:hlink>
      <a:folHlink>
        <a:srgbClr val="A0C6BA"/>
      </a:folHlink>
    </a:clrScheme>
    <a:fontScheme name="Layer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127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Layers</vt:lpstr>
      <vt:lpstr>Nombre: __________ Act. Inicial; Prop. 56 I-Lectura: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 Act. Inicial; Prop. 56 I-Lectura:</dc:title>
  <dc:creator>Helen Zumaeta</dc:creator>
  <cp:lastModifiedBy>Helen Zumaeta</cp:lastModifiedBy>
  <cp:revision>1</cp:revision>
  <dcterms:created xsi:type="dcterms:W3CDTF">2014-03-24T20:27:06Z</dcterms:created>
  <dcterms:modified xsi:type="dcterms:W3CDTF">2014-03-24T20:29:10Z</dcterms:modified>
</cp:coreProperties>
</file>